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D8F44-146D-4C5C-AB02-E801708AA846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01C87-6072-4B33-9FB1-6542BB56D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10A6B-7FDF-4DB5-9B75-D40C3970D233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AED20-0230-4B05-B2B9-CD67F0956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4962-7E1C-4A4B-95E7-9E13232999F4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08918-964B-43F0-B555-7033FE15B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3CBDF-AD46-476F-923A-4533D6898F24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54F77-8127-4386-BA1A-388FFC000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121EC-B25B-4A94-83F5-DF8506EA3DF1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AFBEB-A3D9-4643-BA53-269FDA79B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75FD0-AB0A-4C18-A894-3CC3822F0ADE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EC7BF-D09B-4BFA-AFB8-685715947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9D84-6584-4E1E-8990-6C249D23F3B7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BB3BE-BEEC-41F4-9750-CBE9227B4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4A843-FDFD-4A74-84C5-D2FB7CCBC116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A389B-82FA-4BAA-A78F-238F53195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BC307-71A6-4BC5-920C-31F6E304E917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C43DE-F6E5-4234-99E2-85693E956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74DC-A511-4D2E-9521-3B37595407B0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DC91A-BCE2-4DF9-BEC1-75F570539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4B882-37A7-497C-B039-922CEBEFD192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743F8-3062-4E19-AABB-CC1BFB61B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89D6F4-7FE0-4E42-B128-724361F98B36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4F18FA-0B8F-4045-8DCE-837C78137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8"/>
            <a:ext cx="757239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71604" y="571480"/>
            <a:ext cx="7272334" cy="1470025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Углеводы (сахара)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– органические соединения, состав большинства которых отражает формула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</a:t>
            </a:r>
            <a:r>
              <a:rPr lang="en-US" sz="3600" b="1" baseline="-25000" dirty="0" smtClean="0">
                <a:solidFill>
                  <a:schemeClr val="accent6">
                    <a:lumMod val="75000"/>
                  </a:schemeClr>
                </a:solidFill>
              </a:rPr>
              <a:t>m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(Н</a:t>
            </a:r>
            <a:r>
              <a:rPr lang="ru-RU" sz="36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О)</a:t>
            </a:r>
            <a:r>
              <a:rPr lang="en-US" sz="3600" b="1" baseline="-25000" dirty="0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ru-RU" sz="2800" b="1" baseline="-250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,где</a:t>
            </a:r>
            <a:r>
              <a:rPr lang="tt-RU" sz="2800" b="1" dirty="0" smtClean="0">
                <a:solidFill>
                  <a:schemeClr val="accent6">
                    <a:lumMod val="75000"/>
                  </a:schemeClr>
                </a:solidFill>
              </a:rPr>
              <a:t>   n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tt-RU" sz="2800" b="1" dirty="0" smtClean="0">
                <a:solidFill>
                  <a:schemeClr val="accent6">
                    <a:lumMod val="75000"/>
                  </a:schemeClr>
                </a:solidFill>
              </a:rPr>
              <a:t>m≥3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071679"/>
            <a:ext cx="6715172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28604"/>
            <a:ext cx="342902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4500594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Историческая справка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3043" y="1500174"/>
            <a:ext cx="7143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  Сахароза (тростниковый сахар)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была хорошо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известна на Древнем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Востоке. Её выделяли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из сока сахарного тростника.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 Родиной сахара считается  Индия. Оттуда сахар вывезли в Египет  и Персию. 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 Европа </a:t>
            </a:r>
            <a:r>
              <a:rPr lang="ru-RU" sz="2800" b="1" dirty="0" smtClean="0">
                <a:solidFill>
                  <a:srgbClr val="7030A0"/>
                </a:solidFill>
              </a:rPr>
              <a:t>познакомилась с сахаром тростниковым благодаря походам Александра Македонского в 327 г.  до н.э.</a:t>
            </a:r>
          </a:p>
          <a:p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2439982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«Главной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сладостью» в европейских государствах с давних пор  был мёд и продукты на его основе. На первых порах сахар был  заморской диковинкой и непозволительной роскошью.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Рисунок 4" descr="G:\1 диск\10 класс Химия Габриелян\Урок 44. Глюкоза и фруктоза\ch10_23_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214554"/>
            <a:ext cx="5962661" cy="423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Сахар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получают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из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сахарного тростника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57256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285992"/>
            <a:ext cx="4500594" cy="1143008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Сахар получают из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сахарной свеклы 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714753"/>
            <a:ext cx="3452815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714752"/>
            <a:ext cx="385765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571480"/>
            <a:ext cx="257176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000240"/>
            <a:ext cx="6343651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G:\1 диск\10 класс Химия Габриелян\Урок 44. Глюкоза и фруктоза\o501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71438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735811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118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Углеводы (сахара) – органические соединения, состав большинства которых отражает формула Сm (Н2О)n, ,где   n , m≥3 </vt:lpstr>
      <vt:lpstr>Историческая справка</vt:lpstr>
      <vt:lpstr>«Главной сладостью» в европейских государствах с давних пор  был мёд и продукты на его основе. На первых порах сахар был  заморской диковинкой и непозволительной роскошью. </vt:lpstr>
      <vt:lpstr>Сахар получают из  сахарного тростника</vt:lpstr>
      <vt:lpstr>Сахар получают из  сахарной свеклы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user</cp:lastModifiedBy>
  <cp:revision>17</cp:revision>
  <dcterms:created xsi:type="dcterms:W3CDTF">2012-08-20T16:10:27Z</dcterms:created>
  <dcterms:modified xsi:type="dcterms:W3CDTF">2017-02-02T12:31:27Z</dcterms:modified>
</cp:coreProperties>
</file>